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sldIdLst>
    <p:sldId id="256" r:id="rId2"/>
    <p:sldId id="277" r:id="rId3"/>
    <p:sldId id="279" r:id="rId4"/>
    <p:sldId id="289" r:id="rId5"/>
    <p:sldId id="290" r:id="rId6"/>
    <p:sldId id="282" r:id="rId7"/>
    <p:sldId id="291" r:id="rId8"/>
    <p:sldId id="293" r:id="rId9"/>
    <p:sldId id="294" r:id="rId10"/>
    <p:sldId id="295" r:id="rId11"/>
    <p:sldId id="27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EAA1D62-32D0-4E1C-B436-48C547EC8934}">
          <p14:sldIdLst>
            <p14:sldId id="256"/>
            <p14:sldId id="277"/>
            <p14:sldId id="279"/>
            <p14:sldId id="289"/>
            <p14:sldId id="290"/>
            <p14:sldId id="282"/>
            <p14:sldId id="291"/>
            <p14:sldId id="293"/>
            <p14:sldId id="294"/>
            <p14:sldId id="295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975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809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2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920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620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154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43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318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230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813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36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65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781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660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08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869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15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985D4A1-7018-4FB0-A0F4-BA1DEBE41F03}" type="datetimeFigureOut">
              <a:rPr lang="ru-RU" smtClean="0"/>
              <a:pPr/>
              <a:t>12.03.2024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F4982-819F-4722-ACDE-DC3F52B61A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7637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  <p:sldLayoutId id="2147483745" r:id="rId15"/>
    <p:sldLayoutId id="2147483746" r:id="rId16"/>
    <p:sldLayoutId id="2147483747" r:id="rId17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8740" y="479394"/>
            <a:ext cx="10735381" cy="5157131"/>
          </a:xfrm>
        </p:spPr>
        <p:txBody>
          <a:bodyPr>
            <a:noAutofit/>
          </a:bodyPr>
          <a:lstStyle/>
          <a:p>
            <a:pPr algn="ctr"/>
            <a:r>
              <a:rPr lang="ru-RU" sz="6000" i="1" dirty="0">
                <a:solidFill>
                  <a:schemeClr val="tx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ДОКЛАД </a:t>
            </a:r>
            <a:br>
              <a:rPr lang="ru-RU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800" i="1" dirty="0">
                <a:latin typeface="Times New Roman" pitchFamily="18" charset="0"/>
                <a:cs typeface="Times New Roman" pitchFamily="18" charset="0"/>
              </a:rPr>
              <a:t>Нормативные документы введения учебного предмета «Основы безопасности и защиты Родины»</a:t>
            </a:r>
            <a:br>
              <a:rPr lang="ru-RU" sz="4400" i="1" dirty="0">
                <a:latin typeface="Times New Roman" pitchFamily="18" charset="0"/>
                <a:cs typeface="Times New Roman" pitchFamily="18" charset="0"/>
              </a:rPr>
            </a:br>
            <a:endParaRPr lang="ru-RU" sz="4400" i="1" dirty="0">
              <a:solidFill>
                <a:schemeClr val="tx1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7017717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73670" cy="5991214"/>
          </a:xfrm>
        </p:spPr>
        <p:txBody>
          <a:bodyPr/>
          <a:lstStyle/>
          <a:p>
            <a:pPr indent="450215" algn="just">
              <a:spcAft>
                <a:spcPts val="1000"/>
              </a:spcAft>
            </a:pP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Согласно информации сайта Министерства просвещения, учебный предмет «Основы безопасности и защиты Родины», будет введен    во всех школах РФ в 8 — 11 классах, и будет проводиться 1 раз в неделю. Дополнительно к полученным на уроках знаниям будут проходить учебные сборы, обучение практическим навыкам, преподавание курса внеурочной деятельности «Начальная военная подготовка» (НВП).  К преподаванию предмета планируется привлекать участников специальной военной операции. Переподготовкой преподавателей «Основ безопасности и защиты Родины» будет заниматься центр «Вершина», созданный в Государственном университете просвещения.  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азработана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по предмету «Основы безопасности и защиты Родины», ведется подготовка учебника.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4696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64776" y="2552130"/>
            <a:ext cx="974450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933877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4000">
        <p:circle/>
      </p:transition>
    </mc:Choice>
    <mc:Fallback xmlns="">
      <p:transition spd="slow" advClick="0" advTm="4000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2425" y="802255"/>
            <a:ext cx="9955869" cy="5314459"/>
          </a:xfrm>
        </p:spPr>
        <p:txBody>
          <a:bodyPr/>
          <a:lstStyle/>
          <a:p>
            <a:pPr algn="just"/>
            <a:br>
              <a:rPr lang="ru-RU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Четвертого августа 2023 года президент РФ Владимир Владимирович Путин утвердил поправку в закон «Об образовании в РФ». Согласно пункта 3 статьи 1 Федерального закона от 4 августа 2023 г. № 479-ФЗ «О внесении изменений в Федеральный закон «Об образовании в Российской Федерации», предмет «Основы безопасности жизнедеятельности» (ОБЖ) переименован в «Основы безопасности и защиты Родины». Пункт 3 статьи 1 Федерального закона вступает в силу с 1 сентября 2024 года. </a:t>
            </a:r>
            <a:b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br>
              <a:rPr lang="ru-RU" sz="28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br>
              <a:rPr lang="ru-RU" sz="2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sz="240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93630" y="514905"/>
            <a:ext cx="10610491" cy="5699463"/>
          </a:xfrm>
        </p:spPr>
        <p:txBody>
          <a:bodyPr>
            <a:normAutofit lnSpcReduction="10000"/>
          </a:bodyPr>
          <a:lstStyle/>
          <a:p>
            <a:pPr algn="just"/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Приказом Министерства просвещения РФ от 27.12.2023                       № 1028 «О внесении изменений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основного общего образования и среднего общего образования»  утверждены  образовательные стандарты основного общего и среднего общего образования  для учебного предмета — «Основы безопасности и защиты Родины». Приказ опубликован на официальном интернет-портале правовой информации 5 февраля 2024 года, и вступает в силу с 1 сентября 2024 года.</a:t>
            </a:r>
            <a:endParaRPr lang="ru-RU" sz="3000" dirty="0"/>
          </a:p>
          <a:p>
            <a:pPr algn="just"/>
            <a:endParaRPr lang="ru-RU" sz="3000" dirty="0"/>
          </a:p>
          <a:p>
            <a:pPr algn="just"/>
            <a:endParaRPr lang="ru-RU" sz="2400" dirty="0"/>
          </a:p>
        </p:txBody>
      </p:sp>
    </p:spTree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82425" y="802255"/>
            <a:ext cx="9955869" cy="5314459"/>
          </a:xfrm>
        </p:spPr>
        <p:txBody>
          <a:bodyPr/>
          <a:lstStyle/>
          <a:p>
            <a:pPr algn="just"/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Внесены изменения в федеральные государственные образовательные стандарты основного общего образования</a:t>
            </a:r>
            <a:b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среднего общего образования в части изменения наименования учебного предмета «Основы безопасности жизнедеятельности» на наименование «Основы безопасности и защиты Родины», а также корректировки требований к предметным результатам освоения предмета «Основы безопасности и защиты Родины» для обучающихся по образовательным программам основного общего и среднего общего образования.</a:t>
            </a:r>
            <a:b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b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br>
              <a:rPr lang="ru-RU" sz="28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br>
              <a:rPr lang="ru-RU" sz="24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sz="240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7689355"/>
      </p:ext>
    </p:extLst>
  </p:cSld>
  <p:clrMapOvr>
    <a:masterClrMapping/>
  </p:clrMapOvr>
  <p:transition spd="med"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793630" y="514905"/>
            <a:ext cx="10610491" cy="5699463"/>
          </a:xfrm>
        </p:spPr>
        <p:txBody>
          <a:bodyPr>
            <a:normAutofit/>
          </a:bodyPr>
          <a:lstStyle/>
          <a:p>
            <a:pPr algn="just"/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Требования к предметным результатам освоения предмета «Основы безопасности и защиты Родины» согласованы членами рабочей группы по введению учебного предмета «Основы безопасности и защиты Родины», в которую были включены представители Минобороны России, МЧС России, Министерства просвещения России, </a:t>
            </a:r>
            <a:r>
              <a:rPr lang="ru-RU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Росгвардии</a:t>
            </a:r>
            <a:r>
              <a:rPr lang="ru-RU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России, Академии гражданской защиты МЧС России, Института стратегии развития образования, Московского суворовского военного училища, а также авторы действующих учебников по основам безопасности жизнедеятельности.</a:t>
            </a:r>
          </a:p>
          <a:p>
            <a:pPr algn="just"/>
            <a:endParaRPr lang="ru-RU" sz="3000" dirty="0"/>
          </a:p>
          <a:p>
            <a:pPr algn="just"/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7465885"/>
      </p:ext>
    </p:extLst>
  </p:cSld>
  <p:clrMapOvr>
    <a:masterClrMapping/>
  </p:clrMapOvr>
  <p:transition spd="slow"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3076" y="577049"/>
            <a:ext cx="10031767" cy="5521825"/>
          </a:xfrm>
        </p:spPr>
        <p:txBody>
          <a:bodyPr/>
          <a:lstStyle/>
          <a:p>
            <a:pPr algn="just"/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Изменения, которые внесены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основного общего образования и среднего общего образования. </a:t>
            </a:r>
            <a:br>
              <a:rPr lang="ru-RU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b="1" dirty="0">
              <a:ln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 spd="slow" advClick="0" advTm="4000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73670" cy="5991214"/>
          </a:xfrm>
        </p:spPr>
        <p:txBody>
          <a:bodyPr/>
          <a:lstStyle/>
          <a:p>
            <a:pPr indent="450215"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Федеральных государственных образовательных стандартов основного общего образования: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пункт 11.10 изложить в следующей редакции: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11.10. Основы безопасности и защиты Родины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предметной области «Основы безопасности и защиты Родины» должно обеспечить: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Предметные результаты изучения предметной области «Основы безопасности и защиты Родины» должны отражать: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дополнить пунктом 11.11 следующего содержания: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11.11. Физическая культура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Изучение предметной области «Физическая культура» должно обеспечить: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Предметные результаты изучения предметной области «Физическая культура» должны отражать: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в пункте 18.3.1: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абзац тринадцатый изложить в следующей редакции: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основы безопасности и защиты Родины (основы безопасности и защиты Родины);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дополнить абзацем четырнадцатым следующего содержания: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физическая культура (физическая культура).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38564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73670" cy="5991214"/>
          </a:xfrm>
        </p:spPr>
        <p:txBody>
          <a:bodyPr/>
          <a:lstStyle/>
          <a:p>
            <a:pPr indent="450215"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Федеральных государственных образовательных стандартов среднего общего образования: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дополнить пунктом 9.14(1) следующего содержания: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9.14(1). По учебному предмету «Основы безопасности и защиты Родины» (базовый уровень) требования к предметным результатам освоения базового курса по основам безопасности и защиты Родины должны отражать: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 к предметным результатам освоения обучающимися с ограниченными возможностями здоровья базового курса «Основы безопасности и защиты Родины» определяются с учетом особенностей их психофизического развития, состояния здоровья, особых образовательных потребностей.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б) пункт 9.16 признать утратившим силу;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в) в пункте 18.3.1: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строку восьмую таблицы изложить в следующей редакции: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Основы безопасности и защиты Родины	Основы безопасности и защиты Родины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дополнить таблицу строкой девятой следующего содержания: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Физическая культура	Физическая культура</a:t>
            </a: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67808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973670" cy="5991214"/>
          </a:xfrm>
        </p:spPr>
        <p:txBody>
          <a:bodyPr/>
          <a:lstStyle/>
          <a:p>
            <a:pPr indent="450215">
              <a:spcAft>
                <a:spcPts val="10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Федеральных государственных образовательных стандартов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среднего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общего образования: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абзац девятнадцатый изложить в следующей редакции: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«Учебный план профиля обучения и (или) индивидуальный учебный план должны содержать не менее 13 учебных предметов (русский язык, литература, математика, иностранный язык, информатика, физика, химия, биология, история, обществознание, география, основы безопасности и защиты Родины, физическая культура) и предусматривать изучение не менее 2 учебных предметов на углубленном уровне из соответствующей профилю обучения предметной области и (или) смежной с ней предметной области»</a:t>
            </a:r>
            <a:b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0906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4000"/>
    </mc:Choice>
    <mc:Fallback xmlns="">
      <p:transition spd="slow" advClick="0" advTm="4000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814</TotalTime>
  <Words>856</Words>
  <Application>Microsoft Office PowerPoint</Application>
  <PresentationFormat>Широкоэкранный</PresentationFormat>
  <Paragraphs>13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Century Gothic</vt:lpstr>
      <vt:lpstr>Times New Roman</vt:lpstr>
      <vt:lpstr>Wingdings 3</vt:lpstr>
      <vt:lpstr>Ион</vt:lpstr>
      <vt:lpstr>ДОКЛАД   «Нормативные документы введения учебного предмета «Основы безопасности и защиты Родины» </vt:lpstr>
      <vt:lpstr> Четвертого августа 2023 года президент РФ Владимир Владимирович Путин утвердил поправку в закон «Об образовании в РФ». Согласно пункта 3 статьи 1 Федерального закона от 4 августа 2023 г. № 479-ФЗ «О внесении изменений в Федеральный закон «Об образовании в Российской Федерации», предмет «Основы безопасности жизнедеятельности» (ОБЖ) переименован в «Основы безопасности и защиты Родины». Пункт 3 статьи 1 Федерального закона вступает в силу с 1 сентября 2024 года.    </vt:lpstr>
      <vt:lpstr>Презентация PowerPoint</vt:lpstr>
      <vt:lpstr>Внесены изменения в федеральные государственные образовательные стандарты основного общего образования и среднего общего образования в части изменения наименования учебного предмета «Основы безопасности жизнедеятельности» на наименование «Основы безопасности и защиты Родины», а также корректировки требований к предметным результатам освоения предмета «Основы безопасности и защиты Родины» для обучающихся по образовательным программам основного общего и среднего общего образования.    </vt:lpstr>
      <vt:lpstr>Презентация PowerPoint</vt:lpstr>
      <vt:lpstr>    Изменения, которые внесены в некоторые приказы Министерства образования и науки Российской Федерации и Министерства просвещения Российской Федерации, касающиеся федеральных государственных образовательных стандартов основного общего образования и среднего общего образования.  </vt:lpstr>
      <vt:lpstr>Федеральных государственных образовательных стандартов основного общего образования:  а) пункт 11.10 изложить в следующей редакции: 11.10. Основы безопасности и защиты Родины Изучение предметной области «Основы безопасности и защиты Родины» должно обеспечить: Предметные результаты изучения предметной области «Основы безопасности и защиты Родины» должны отражать:  б) дополнить пунктом 11.11 следующего содержания: 11.11. Физическая культура Изучение предметной области «Физическая культура» должно обеспечить:  Предметные результаты изучения предметной области «Физическая культура» должны отражать:  в) в пункте 18.3.1: абзац тринадцатый изложить в следующей редакции: основы безопасности и защиты Родины (основы безопасности и защиты Родины); дополнить абзацем четырнадцатым следующего содержания: физическая культура (физическая культура). </vt:lpstr>
      <vt:lpstr>Федеральных государственных образовательных стандартов среднего общего образования:  а) дополнить пунктом 9.14(1) следующего содержания: 9.14(1). По учебному предмету «Основы безопасности и защиты Родины» (базовый уровень) требования к предметным результатам освоения базового курса по основам безопасности и защиты Родины должны отражать:  Требования к предметным результатам освоения обучающимися с ограниченными возможностями здоровья базового курса «Основы безопасности и защиты Родины» определяются с учетом особенностей их психофизического развития, состояния здоровья, особых образовательных потребностей.  б) пункт 9.16 признать утратившим силу; в) в пункте 18.3.1: строку восьмую таблицы изложить в следующей редакции: Основы безопасности и защиты Родины Основы безопасности и защиты Родины дополнить таблицу строкой девятой следующего содержания: Физическая культура Физическая культура  </vt:lpstr>
      <vt:lpstr>Федеральных государственных образовательных стандартов среднего общего образования:  абзац девятнадцатый изложить в следующей редакции:  «Учебный план профиля обучения и (или) индивидуальный учебный план должны содержать не менее 13 учебных предметов (русский язык, литература, математика, иностранный язык, информатика, физика, химия, биология, история, обществознание, география, основы безопасности и защиты Родины, физическая культура) и предусматривать изучение не менее 2 учебных предметов на углубленном уровне из соответствующей профилю обучения предметной области и (или) смежной с ней предметной области» </vt:lpstr>
      <vt:lpstr> Согласно информации сайта Министерства просвещения, учебный предмет «Основы безопасности и защиты Родины», будет введен    во всех школах РФ в 8 — 11 классах, и будет проводиться 1 раз в неделю. Дополнительно к полученным на уроках знаниям будут проходить учебные сборы, обучение практическим навыкам, преподавание курса внеурочной деятельности «Начальная военная подготовка» (НВП).  К преподаванию предмета планируется привлекать участников специальной военной операции. Переподготовкой преподавателей «Основ безопасности и защиты Родины» будет заниматься центр «Вершина», созданный в Государственном университете просвещения.  Разработана образовательная программа по предмету «Основы безопасности и защиты Родины», ведется подготовка учебника.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учителя  МБОУ «СОШ№20 им. М.С. Ташухаджиева». </dc:title>
  <dc:creator>maga</dc:creator>
  <cp:lastModifiedBy>Пользователь Windows</cp:lastModifiedBy>
  <cp:revision>121</cp:revision>
  <dcterms:created xsi:type="dcterms:W3CDTF">2016-01-22T12:12:20Z</dcterms:created>
  <dcterms:modified xsi:type="dcterms:W3CDTF">2024-03-12T07:14:37Z</dcterms:modified>
</cp:coreProperties>
</file>